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7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66" r:id="rId14"/>
    <p:sldId id="270" r:id="rId15"/>
    <p:sldId id="271" r:id="rId16"/>
    <p:sldId id="273" r:id="rId17"/>
    <p:sldId id="272" r:id="rId18"/>
    <p:sldId id="276" r:id="rId19"/>
    <p:sldId id="282" r:id="rId20"/>
    <p:sldId id="277" r:id="rId21"/>
    <p:sldId id="278" r:id="rId22"/>
    <p:sldId id="280" r:id="rId23"/>
    <p:sldId id="279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B17E-3250-4225-B385-5C9399F64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F6105-85D6-45AD-84D9-B83E95FF6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6D7AD-F57E-48F2-8F4E-9072A56E8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99E55-EB63-48ED-AF17-83A4155F9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90B2B-2905-4FAD-881A-CE1D13E96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83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09FF-A3D1-45DC-A562-09C469527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562E7-989F-4611-92F5-CF57D3BB6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5BAB2-9D6B-498E-9FC1-3FE07D93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FD17B-68B7-4DB3-B186-2BE31A890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EAA8C-7B40-4C0D-BDFF-BACB0FBA0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232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8230BD-EA04-43E1-ABBD-1892681B65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B7B9D-3E5C-4AAE-A51A-2E8D3943B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DC226-C660-43CE-B752-E93CC8B8D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6CD70-4588-406E-82F7-7E7730B45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35E9A-F47F-4101-92CE-B54CEE03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749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18E42-D0CF-40F1-A2B7-6191082C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42CCC-A76A-4B55-8513-54683FB38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1208F-EDC2-4DA3-8CB4-4F62DDE6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D1233-D4F1-419F-ABBA-63DE5410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7A70C-F539-46DB-84BF-7D356487E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639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7F79-E721-4429-8E8F-8EB15E5AA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92AAE-2DC9-48A1-8FAA-6E88BA1ED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FD3E1-81E5-4856-85A4-88FEF8437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ABE60-39BB-4989-9F4F-053332755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63FD2-09E9-4B32-9010-F2175E12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56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64AA-8F02-45DC-AD48-12A8C9E9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21C5E-EDFF-4AF8-84D4-5DF773BE0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14E6B-F12F-4966-9947-1078A638A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A485F-CD50-41C3-AC9D-2C36AD37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06E16-82D2-4C7A-A88D-A40673DF4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83C40-6647-4F04-9730-B31B9FA5F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37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58C0-C91F-4B6F-A200-E91C6033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983B5-CDB4-4CC0-9CE8-1688D5BF1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FDBDE-5E22-4856-B0DD-8AB85DBC0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D19F4-7EBA-4AAD-9AF5-2C9494B68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8FE57-4F00-4D65-A740-E65B03FD0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C8F051-4780-47DC-BE41-75A678759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0A71F6-2E87-424E-A94F-D859657F8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0390C-8AF9-4768-92CD-5B9507376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279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8D9C9-6351-4887-AF47-3AD21CCC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EDDEB2-31C7-41D0-A787-3AE76BBB2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F668C-BAF3-4D48-A50A-438A4DBE6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C745B-99D3-44E6-91A7-4A33BD24B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680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00783-4F87-4CA8-8AAB-4477A2D0B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79AEAE-7E2B-4257-A859-8A69DFB1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320A4-67B3-4D09-92A8-A5794F54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893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7A2F-1198-47AA-BD34-DE5BEC8D2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368A1-D28A-4C57-A89F-D776B196E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9D80A-05F0-4659-B949-D2F459E17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8C639-832C-4D51-8747-CC04D3D2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3A9AD-431D-4819-8456-2B24E6443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C599A-E336-4323-8986-609DF339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25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6A39-6E91-4468-BF3D-E6A701A9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8A4355-57B6-4B23-9F92-6C93E0C67D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9D2D4-A05B-498B-B09C-02D9AB489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325F0-47BF-404B-8DAB-2AA781C7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D4F96-836F-431A-9911-9DA283D85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B38D7-7D24-49B1-A9C0-4D9BEC46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335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1BF1B6-C804-4C97-9D55-CC836DE2E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01588-B219-42B6-96F3-C242FBA2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13430-F78F-48FA-94BF-3CDE71920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52644-1328-4D0B-9E1C-F1D1E07ACF81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D16E6-4F1F-4CA8-8EE2-A7F61E8F9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BD6DE-0837-48F7-A1E6-7ACF080F4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71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6C9A7-6787-471E-9F9A-3E0D4BA08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50" t="41304" r="43599" b="21884"/>
          <a:stretch/>
        </p:blipFill>
        <p:spPr>
          <a:xfrm>
            <a:off x="6255518" y="828755"/>
            <a:ext cx="5751527" cy="46673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6FE43E-D99C-496A-9089-943AF98193D5}"/>
              </a:ext>
            </a:extLst>
          </p:cNvPr>
          <p:cNvSpPr/>
          <p:nvPr/>
        </p:nvSpPr>
        <p:spPr>
          <a:xfrm>
            <a:off x="9153728" y="1974715"/>
            <a:ext cx="1984442" cy="34435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FB4D9-6683-4F37-BB30-269CDA9BAF26}"/>
              </a:ext>
            </a:extLst>
          </p:cNvPr>
          <p:cNvSpPr txBox="1"/>
          <p:nvPr/>
        </p:nvSpPr>
        <p:spPr>
          <a:xfrm>
            <a:off x="8793805" y="291830"/>
            <a:ext cx="51167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3103E-4681-4563-9CFC-5F543F31F19F}"/>
              </a:ext>
            </a:extLst>
          </p:cNvPr>
          <p:cNvSpPr txBox="1"/>
          <p:nvPr/>
        </p:nvSpPr>
        <p:spPr>
          <a:xfrm>
            <a:off x="2879387" y="291830"/>
            <a:ext cx="77944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862879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30CEE-4313-4D47-881F-126C60C8C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8" t="26951" r="26388" b="34893"/>
          <a:stretch/>
        </p:blipFill>
        <p:spPr>
          <a:xfrm>
            <a:off x="126458" y="145915"/>
            <a:ext cx="9075907" cy="34778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9CA535-EBBC-46FE-8ED3-41F7D629C918}"/>
              </a:ext>
            </a:extLst>
          </p:cNvPr>
          <p:cNvSpPr/>
          <p:nvPr/>
        </p:nvSpPr>
        <p:spPr>
          <a:xfrm>
            <a:off x="3096644" y="1440735"/>
            <a:ext cx="1164072" cy="923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ECB84-7B91-4B0C-9570-F0FD08844D4A}"/>
              </a:ext>
            </a:extLst>
          </p:cNvPr>
          <p:cNvSpPr/>
          <p:nvPr/>
        </p:nvSpPr>
        <p:spPr>
          <a:xfrm>
            <a:off x="771733" y="2897014"/>
            <a:ext cx="473407" cy="2352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CC3CA-6BF6-4695-9974-60FCDC94DE34}"/>
              </a:ext>
            </a:extLst>
          </p:cNvPr>
          <p:cNvSpPr/>
          <p:nvPr/>
        </p:nvSpPr>
        <p:spPr>
          <a:xfrm>
            <a:off x="4468243" y="1148908"/>
            <a:ext cx="4267195" cy="1935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0F0F28-C3A0-4775-8FE6-A8FD11AF4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33" t="35745" r="53605" b="28794"/>
          <a:stretch/>
        </p:blipFill>
        <p:spPr>
          <a:xfrm>
            <a:off x="126457" y="3702581"/>
            <a:ext cx="4922197" cy="30763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130749-A769-4F9F-9B7C-CCA59EA6A128}"/>
              </a:ext>
            </a:extLst>
          </p:cNvPr>
          <p:cNvSpPr/>
          <p:nvPr/>
        </p:nvSpPr>
        <p:spPr>
          <a:xfrm>
            <a:off x="1361878" y="5500783"/>
            <a:ext cx="632292" cy="2385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C9C8BC-9B04-4144-9D90-716D6C33B274}"/>
              </a:ext>
            </a:extLst>
          </p:cNvPr>
          <p:cNvSpPr/>
          <p:nvPr/>
        </p:nvSpPr>
        <p:spPr>
          <a:xfrm>
            <a:off x="457205" y="6507804"/>
            <a:ext cx="1303501" cy="1653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276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54D32-0F06-41C5-90E8-F324C30D6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79" t="27093" r="35875" b="30016"/>
          <a:stretch/>
        </p:blipFill>
        <p:spPr>
          <a:xfrm>
            <a:off x="9474740" y="252919"/>
            <a:ext cx="2227633" cy="4474724"/>
          </a:xfrm>
          <a:prstGeom prst="rect">
            <a:avLst/>
          </a:prstGeom>
          <a:ln w="15875"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01AA49-6517-4DC9-B911-B04EDA7A0734}"/>
              </a:ext>
            </a:extLst>
          </p:cNvPr>
          <p:cNvSpPr/>
          <p:nvPr/>
        </p:nvSpPr>
        <p:spPr>
          <a:xfrm>
            <a:off x="9568776" y="954354"/>
            <a:ext cx="2133598" cy="2129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BFEB5-A0B1-4AEC-9D58-5BFE79417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0" t="36029" r="35519" b="20284"/>
          <a:stretch/>
        </p:blipFill>
        <p:spPr>
          <a:xfrm>
            <a:off x="181583" y="184825"/>
            <a:ext cx="9178870" cy="46498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B3CD0B-58F0-4D65-932F-FEE0D472EC4E}"/>
              </a:ext>
            </a:extLst>
          </p:cNvPr>
          <p:cNvSpPr/>
          <p:nvPr/>
        </p:nvSpPr>
        <p:spPr>
          <a:xfrm>
            <a:off x="6880701" y="3206307"/>
            <a:ext cx="774967" cy="2324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FFD82B-BC78-48BE-B0B9-4CFE926B6F1B}"/>
              </a:ext>
            </a:extLst>
          </p:cNvPr>
          <p:cNvSpPr/>
          <p:nvPr/>
        </p:nvSpPr>
        <p:spPr>
          <a:xfrm>
            <a:off x="181583" y="68094"/>
            <a:ext cx="11647251" cy="476655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260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7C0E17-F94A-4507-B9E2-F4AEC79E0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1" t="40993" r="35077" b="20851"/>
          <a:stretch/>
        </p:blipFill>
        <p:spPr>
          <a:xfrm>
            <a:off x="133125" y="77821"/>
            <a:ext cx="8018654" cy="35188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E15C3F-A035-4A01-889F-4809DC2BE62E}"/>
              </a:ext>
            </a:extLst>
          </p:cNvPr>
          <p:cNvSpPr/>
          <p:nvPr/>
        </p:nvSpPr>
        <p:spPr>
          <a:xfrm>
            <a:off x="4581907" y="1028933"/>
            <a:ext cx="1186595" cy="3815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78EC74-E9D2-4BE5-BEAB-4F81C59C8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98" t="26525" r="26034" b="34893"/>
          <a:stretch/>
        </p:blipFill>
        <p:spPr>
          <a:xfrm>
            <a:off x="5985930" y="2305456"/>
            <a:ext cx="5962875" cy="43482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5FA852-F944-4ADC-856A-4C341C6DCF82}"/>
              </a:ext>
            </a:extLst>
          </p:cNvPr>
          <p:cNvSpPr/>
          <p:nvPr/>
        </p:nvSpPr>
        <p:spPr>
          <a:xfrm>
            <a:off x="6034570" y="3026347"/>
            <a:ext cx="1614790" cy="2324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F0393-6D0B-46DF-8D1F-40DFA5E2DF8E}"/>
              </a:ext>
            </a:extLst>
          </p:cNvPr>
          <p:cNvSpPr/>
          <p:nvPr/>
        </p:nvSpPr>
        <p:spPr>
          <a:xfrm>
            <a:off x="6251824" y="6217018"/>
            <a:ext cx="745784" cy="3296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000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93E1E-F921-496F-A515-1A8E30971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9" t="33049" r="30112" b="20710"/>
          <a:stretch/>
        </p:blipFill>
        <p:spPr>
          <a:xfrm>
            <a:off x="175098" y="175097"/>
            <a:ext cx="8301628" cy="41828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525E07-7087-466C-9567-8DC7C967DBE9}"/>
              </a:ext>
            </a:extLst>
          </p:cNvPr>
          <p:cNvSpPr/>
          <p:nvPr/>
        </p:nvSpPr>
        <p:spPr>
          <a:xfrm>
            <a:off x="3291196" y="2773425"/>
            <a:ext cx="3488983" cy="1935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723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84B75-CBAE-4747-A48E-5DEA10361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30" t="33479" r="28291" b="19855"/>
          <a:stretch/>
        </p:blipFill>
        <p:spPr>
          <a:xfrm>
            <a:off x="149088" y="228599"/>
            <a:ext cx="6915806" cy="41780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FABF44-E20F-4DAE-BB57-1A01075122F3}"/>
              </a:ext>
            </a:extLst>
          </p:cNvPr>
          <p:cNvSpPr/>
          <p:nvPr/>
        </p:nvSpPr>
        <p:spPr>
          <a:xfrm>
            <a:off x="3378745" y="3458185"/>
            <a:ext cx="1650455" cy="1896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381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62D87F-6A2C-4711-AE88-F259215E3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98" t="22837" r="35609" b="20000"/>
          <a:stretch/>
        </p:blipFill>
        <p:spPr>
          <a:xfrm>
            <a:off x="175098" y="155642"/>
            <a:ext cx="7011084" cy="51653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E551CE-E5E2-46FC-B5A9-C8FF893650FA}"/>
              </a:ext>
            </a:extLst>
          </p:cNvPr>
          <p:cNvSpPr/>
          <p:nvPr/>
        </p:nvSpPr>
        <p:spPr>
          <a:xfrm>
            <a:off x="3456568" y="3536006"/>
            <a:ext cx="2097926" cy="1896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362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733BF-6C0C-46A6-B251-C121579BA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0" t="22695" r="47045" b="21276"/>
          <a:stretch/>
        </p:blipFill>
        <p:spPr>
          <a:xfrm>
            <a:off x="243191" y="184826"/>
            <a:ext cx="6906639" cy="57073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1408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EA66D-AD7E-4C23-A583-D0DA6F254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33" t="23121" r="37027" b="24681"/>
          <a:stretch/>
        </p:blipFill>
        <p:spPr>
          <a:xfrm>
            <a:off x="155642" y="184826"/>
            <a:ext cx="8005863" cy="55171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5205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49DC4-0FA0-4D25-B847-E64E10632269}"/>
              </a:ext>
            </a:extLst>
          </p:cNvPr>
          <p:cNvSpPr txBox="1"/>
          <p:nvPr/>
        </p:nvSpPr>
        <p:spPr>
          <a:xfrm>
            <a:off x="4688050" y="2809602"/>
            <a:ext cx="2815899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/>
              <a:t>All MetaData 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9F5FD-AE2A-4838-B6A8-62196B2DC22C}"/>
              </a:ext>
            </a:extLst>
          </p:cNvPr>
          <p:cNvSpPr txBox="1"/>
          <p:nvPr/>
        </p:nvSpPr>
        <p:spPr>
          <a:xfrm>
            <a:off x="350196" y="4036977"/>
            <a:ext cx="1019895" cy="129586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1) Folder</a:t>
            </a:r>
          </a:p>
          <a:p>
            <a:pPr>
              <a:lnSpc>
                <a:spcPct val="150000"/>
              </a:lnSpc>
            </a:pPr>
            <a:r>
              <a:rPr lang="en-IN" dirty="0"/>
              <a:t>2) File</a:t>
            </a:r>
          </a:p>
          <a:p>
            <a:pPr>
              <a:lnSpc>
                <a:spcPct val="150000"/>
              </a:lnSpc>
            </a:pPr>
            <a:r>
              <a:rPr lang="en-IN" dirty="0"/>
              <a:t>3) Table</a:t>
            </a:r>
          </a:p>
        </p:txBody>
      </p:sp>
    </p:spTree>
    <p:extLst>
      <p:ext uri="{BB962C8B-B14F-4D97-AF65-F5344CB8AC3E}">
        <p14:creationId xmlns:p14="http://schemas.microsoft.com/office/powerpoint/2010/main" val="2742938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595A7A-3789-49FC-83A0-32761E50B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" t="28986" r="30737" b="36956"/>
          <a:stretch/>
        </p:blipFill>
        <p:spPr>
          <a:xfrm>
            <a:off x="152165" y="218565"/>
            <a:ext cx="11887670" cy="36757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A9DF24-91D0-4FCF-8B7A-178AF46FAE99}"/>
              </a:ext>
            </a:extLst>
          </p:cNvPr>
          <p:cNvSpPr/>
          <p:nvPr/>
        </p:nvSpPr>
        <p:spPr>
          <a:xfrm>
            <a:off x="2671677" y="3274205"/>
            <a:ext cx="1125072" cy="284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EEACEE-232A-453B-BB13-4DFF37C53603}"/>
              </a:ext>
            </a:extLst>
          </p:cNvPr>
          <p:cNvSpPr/>
          <p:nvPr/>
        </p:nvSpPr>
        <p:spPr>
          <a:xfrm>
            <a:off x="3188512" y="1351573"/>
            <a:ext cx="1055498" cy="1989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FA3366-10A9-491B-B3A9-C666278CB734}"/>
              </a:ext>
            </a:extLst>
          </p:cNvPr>
          <p:cNvSpPr/>
          <p:nvPr/>
        </p:nvSpPr>
        <p:spPr>
          <a:xfrm>
            <a:off x="4340650" y="1261063"/>
            <a:ext cx="1055497" cy="37995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CASE: 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5BBD03F-BC05-4427-833D-DA588FC1F850}"/>
              </a:ext>
            </a:extLst>
          </p:cNvPr>
          <p:cNvSpPr/>
          <p:nvPr/>
        </p:nvSpPr>
        <p:spPr>
          <a:xfrm>
            <a:off x="1502288" y="3226232"/>
            <a:ext cx="1055497" cy="37995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CASE: 2</a:t>
            </a:r>
          </a:p>
        </p:txBody>
      </p:sp>
    </p:spTree>
    <p:extLst>
      <p:ext uri="{BB962C8B-B14F-4D97-AF65-F5344CB8AC3E}">
        <p14:creationId xmlns:p14="http://schemas.microsoft.com/office/powerpoint/2010/main" val="3454901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A2CA6E-0FE1-4315-BB6F-144006B29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00" t="35229" r="41878" b="35489"/>
          <a:stretch/>
        </p:blipFill>
        <p:spPr>
          <a:xfrm>
            <a:off x="210412" y="671207"/>
            <a:ext cx="5193967" cy="30155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6E3CB0-12F5-41FA-B0AA-4BFA88A632FE}"/>
              </a:ext>
            </a:extLst>
          </p:cNvPr>
          <p:cNvSpPr/>
          <p:nvPr/>
        </p:nvSpPr>
        <p:spPr>
          <a:xfrm>
            <a:off x="2681360" y="2095831"/>
            <a:ext cx="2415934" cy="15909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3D2DD8-F456-4A17-A4AD-7F04EAF79AB5}"/>
              </a:ext>
            </a:extLst>
          </p:cNvPr>
          <p:cNvSpPr/>
          <p:nvPr/>
        </p:nvSpPr>
        <p:spPr>
          <a:xfrm>
            <a:off x="2263071" y="1152249"/>
            <a:ext cx="2415934" cy="2096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668C4-3777-4DC0-826B-A2FA4603F6FD}"/>
              </a:ext>
            </a:extLst>
          </p:cNvPr>
          <p:cNvSpPr txBox="1"/>
          <p:nvPr/>
        </p:nvSpPr>
        <p:spPr>
          <a:xfrm>
            <a:off x="2551555" y="129287"/>
            <a:ext cx="67961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846862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022F4-760D-4D23-8E52-4B3DABF8F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65" t="29854" r="27748" b="20435"/>
          <a:stretch/>
        </p:blipFill>
        <p:spPr>
          <a:xfrm>
            <a:off x="228600" y="208722"/>
            <a:ext cx="8105924" cy="58044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4C54BA-CB1B-419B-B68E-9C522F8C7099}"/>
              </a:ext>
            </a:extLst>
          </p:cNvPr>
          <p:cNvSpPr/>
          <p:nvPr/>
        </p:nvSpPr>
        <p:spPr>
          <a:xfrm>
            <a:off x="3196927" y="4318602"/>
            <a:ext cx="2766127" cy="16249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58DA07-0AE6-4514-B076-AC1357B872AB}"/>
              </a:ext>
            </a:extLst>
          </p:cNvPr>
          <p:cNvSpPr/>
          <p:nvPr/>
        </p:nvSpPr>
        <p:spPr>
          <a:xfrm>
            <a:off x="4579989" y="3179044"/>
            <a:ext cx="2766127" cy="2499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D0FCE-CDF5-43BE-B191-4588B6FB0B22}"/>
              </a:ext>
            </a:extLst>
          </p:cNvPr>
          <p:cNvSpPr txBox="1"/>
          <p:nvPr/>
        </p:nvSpPr>
        <p:spPr>
          <a:xfrm>
            <a:off x="5749047" y="2665378"/>
            <a:ext cx="77944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657420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12A5BE-BF43-4749-8EA1-365C05261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0" t="27246" r="62168" b="20001"/>
          <a:stretch/>
        </p:blipFill>
        <p:spPr>
          <a:xfrm>
            <a:off x="178903" y="149087"/>
            <a:ext cx="5152647" cy="51385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1674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FA107-934E-4F23-81BB-B97D55CF9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68" t="32318" r="31914" b="20435"/>
          <a:stretch/>
        </p:blipFill>
        <p:spPr>
          <a:xfrm>
            <a:off x="172137" y="188843"/>
            <a:ext cx="7016346" cy="51516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963403-F74B-47BF-A1D8-2088F338F4A8}"/>
              </a:ext>
            </a:extLst>
          </p:cNvPr>
          <p:cNvSpPr/>
          <p:nvPr/>
        </p:nvSpPr>
        <p:spPr>
          <a:xfrm>
            <a:off x="2691088" y="3238832"/>
            <a:ext cx="2503482" cy="21016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C0B6F9-AC45-4965-90B6-C4CC167844E2}"/>
              </a:ext>
            </a:extLst>
          </p:cNvPr>
          <p:cNvSpPr/>
          <p:nvPr/>
        </p:nvSpPr>
        <p:spPr>
          <a:xfrm>
            <a:off x="3903918" y="2260259"/>
            <a:ext cx="2425658" cy="2202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4CBB6-1478-42D2-A6F9-E8BF5B22E2C9}"/>
              </a:ext>
            </a:extLst>
          </p:cNvPr>
          <p:cNvSpPr txBox="1"/>
          <p:nvPr/>
        </p:nvSpPr>
        <p:spPr>
          <a:xfrm>
            <a:off x="4974798" y="1810157"/>
            <a:ext cx="511679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4019735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25B3BF-432D-4623-A1F8-31489B92C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" t="25507" r="68056" b="20725"/>
          <a:stretch/>
        </p:blipFill>
        <p:spPr>
          <a:xfrm>
            <a:off x="188843" y="218660"/>
            <a:ext cx="3707032" cy="47424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FBE961-ADFD-40E3-B979-DE5D9DD44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3" t="24202" r="54378" b="24203"/>
          <a:stretch/>
        </p:blipFill>
        <p:spPr>
          <a:xfrm>
            <a:off x="4017734" y="218659"/>
            <a:ext cx="5714913" cy="47424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4FD83E-BD4F-4F71-8E16-C3318C5F75A5}"/>
              </a:ext>
            </a:extLst>
          </p:cNvPr>
          <p:cNvSpPr/>
          <p:nvPr/>
        </p:nvSpPr>
        <p:spPr>
          <a:xfrm>
            <a:off x="366177" y="1327348"/>
            <a:ext cx="3529697" cy="11629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8641FB-D251-4C33-B398-E3857B7E1BD2}"/>
              </a:ext>
            </a:extLst>
          </p:cNvPr>
          <p:cNvSpPr/>
          <p:nvPr/>
        </p:nvSpPr>
        <p:spPr>
          <a:xfrm>
            <a:off x="4017733" y="935812"/>
            <a:ext cx="1643763" cy="2217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14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161802-E394-4BF4-9055-F436BFF96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00" t="22319" r="41878" b="36811"/>
          <a:stretch/>
        </p:blipFill>
        <p:spPr>
          <a:xfrm>
            <a:off x="161774" y="168543"/>
            <a:ext cx="5193967" cy="42089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90E6B-0DC4-44FA-9AA1-0E61EC203344}"/>
              </a:ext>
            </a:extLst>
          </p:cNvPr>
          <p:cNvSpPr/>
          <p:nvPr/>
        </p:nvSpPr>
        <p:spPr>
          <a:xfrm>
            <a:off x="2632722" y="2922683"/>
            <a:ext cx="2415934" cy="1454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C1C482-8228-464B-BD70-31751002160F}"/>
              </a:ext>
            </a:extLst>
          </p:cNvPr>
          <p:cNvSpPr/>
          <p:nvPr/>
        </p:nvSpPr>
        <p:spPr>
          <a:xfrm>
            <a:off x="2214433" y="1979101"/>
            <a:ext cx="2415934" cy="2096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ADC4D-A1CD-4A67-883B-60FD6486C7DE}"/>
              </a:ext>
            </a:extLst>
          </p:cNvPr>
          <p:cNvSpPr txBox="1"/>
          <p:nvPr/>
        </p:nvSpPr>
        <p:spPr>
          <a:xfrm>
            <a:off x="3210128" y="1536969"/>
            <a:ext cx="67961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348730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8287B-7BC7-4046-8A21-5085F635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8" t="25217" r="48581" b="23623"/>
          <a:stretch/>
        </p:blipFill>
        <p:spPr>
          <a:xfrm>
            <a:off x="178903" y="206818"/>
            <a:ext cx="8448835" cy="57465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685B8C-AB2A-4A1F-B486-C2503412D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3" t="69362" r="64599" b="20425"/>
          <a:stretch/>
        </p:blipFill>
        <p:spPr>
          <a:xfrm>
            <a:off x="2910189" y="206818"/>
            <a:ext cx="5717550" cy="12036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34D664-1A10-406A-BBD3-7A9B3FCBCE81}"/>
              </a:ext>
            </a:extLst>
          </p:cNvPr>
          <p:cNvSpPr/>
          <p:nvPr/>
        </p:nvSpPr>
        <p:spPr>
          <a:xfrm>
            <a:off x="2900462" y="393492"/>
            <a:ext cx="1642356" cy="5111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68FABD-2498-4932-A331-B084211E4C2D}"/>
              </a:ext>
            </a:extLst>
          </p:cNvPr>
          <p:cNvSpPr/>
          <p:nvPr/>
        </p:nvSpPr>
        <p:spPr>
          <a:xfrm>
            <a:off x="687190" y="1684599"/>
            <a:ext cx="7766146" cy="18854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904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A6978F-0B2D-47C7-AE5C-720D3D6CFDCF}"/>
              </a:ext>
            </a:extLst>
          </p:cNvPr>
          <p:cNvSpPr txBox="1"/>
          <p:nvPr/>
        </p:nvSpPr>
        <p:spPr>
          <a:xfrm>
            <a:off x="5307226" y="2577830"/>
            <a:ext cx="1577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Child Items</a:t>
            </a:r>
          </a:p>
        </p:txBody>
      </p:sp>
    </p:spTree>
    <p:extLst>
      <p:ext uri="{BB962C8B-B14F-4D97-AF65-F5344CB8AC3E}">
        <p14:creationId xmlns:p14="http://schemas.microsoft.com/office/powerpoint/2010/main" val="3028160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C31E7-CE97-4E46-B31D-B83AECD11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8" t="24928" r="48853" b="48116"/>
          <a:stretch/>
        </p:blipFill>
        <p:spPr>
          <a:xfrm>
            <a:off x="159027" y="188844"/>
            <a:ext cx="7752388" cy="27002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3480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7AA54A-D531-49CE-B39F-B46E5C90B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76" t="32174" r="30646" b="28551"/>
          <a:stretch/>
        </p:blipFill>
        <p:spPr>
          <a:xfrm>
            <a:off x="168965" y="168964"/>
            <a:ext cx="6105375" cy="38748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4CDAB-569B-4A0F-AB19-69AC91B7D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8" t="23188" r="53472" b="20311"/>
          <a:stretch/>
        </p:blipFill>
        <p:spPr>
          <a:xfrm>
            <a:off x="6410739" y="168963"/>
            <a:ext cx="5685693" cy="49477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ACBC85-8534-480D-A72D-E0F5BFD73D29}"/>
              </a:ext>
            </a:extLst>
          </p:cNvPr>
          <p:cNvSpPr/>
          <p:nvPr/>
        </p:nvSpPr>
        <p:spPr>
          <a:xfrm>
            <a:off x="2811294" y="2662312"/>
            <a:ext cx="2470826" cy="226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D3E10-8FBB-4BC7-9D13-13CD2C04A013}"/>
              </a:ext>
            </a:extLst>
          </p:cNvPr>
          <p:cNvSpPr/>
          <p:nvPr/>
        </p:nvSpPr>
        <p:spPr>
          <a:xfrm>
            <a:off x="4046707" y="1634247"/>
            <a:ext cx="2227633" cy="226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AF9F04-FCD7-40B1-9850-A0A402E2847B}"/>
              </a:ext>
            </a:extLst>
          </p:cNvPr>
          <p:cNvSpPr/>
          <p:nvPr/>
        </p:nvSpPr>
        <p:spPr>
          <a:xfrm>
            <a:off x="2388035" y="668142"/>
            <a:ext cx="2470827" cy="226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B60544-83F3-49E6-9C89-CD37EB983E39}"/>
              </a:ext>
            </a:extLst>
          </p:cNvPr>
          <p:cNvSpPr/>
          <p:nvPr/>
        </p:nvSpPr>
        <p:spPr>
          <a:xfrm>
            <a:off x="6636633" y="1566153"/>
            <a:ext cx="3421767" cy="27140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10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9D93E-A2A5-447A-A4D1-1D66E0DCD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62" t="32029" r="38979" b="32609"/>
          <a:stretch/>
        </p:blipFill>
        <p:spPr>
          <a:xfrm>
            <a:off x="158392" y="167273"/>
            <a:ext cx="5620224" cy="39864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6D98F1-E4EE-47DC-8F52-5D648BBD870E}"/>
              </a:ext>
            </a:extLst>
          </p:cNvPr>
          <p:cNvSpPr/>
          <p:nvPr/>
        </p:nvSpPr>
        <p:spPr>
          <a:xfrm>
            <a:off x="2237362" y="3771265"/>
            <a:ext cx="1984442" cy="285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4CF18E-371E-4B02-8047-8CA6A3F26FEB}"/>
              </a:ext>
            </a:extLst>
          </p:cNvPr>
          <p:cNvSpPr/>
          <p:nvPr/>
        </p:nvSpPr>
        <p:spPr>
          <a:xfrm>
            <a:off x="894948" y="2010559"/>
            <a:ext cx="622567" cy="285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FE7246-9EE0-4547-9F3F-6C060F25C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28" t="26241" r="25768" b="20426"/>
          <a:stretch/>
        </p:blipFill>
        <p:spPr>
          <a:xfrm>
            <a:off x="5972784" y="167273"/>
            <a:ext cx="5732680" cy="59708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8FAE04-7255-496A-AEA7-818137A759F6}"/>
              </a:ext>
            </a:extLst>
          </p:cNvPr>
          <p:cNvSpPr/>
          <p:nvPr/>
        </p:nvSpPr>
        <p:spPr>
          <a:xfrm>
            <a:off x="6319739" y="3049040"/>
            <a:ext cx="1092738" cy="2875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49AE5F-A7A9-404B-91C6-1F9EFA54DF85}"/>
              </a:ext>
            </a:extLst>
          </p:cNvPr>
          <p:cNvSpPr/>
          <p:nvPr/>
        </p:nvSpPr>
        <p:spPr>
          <a:xfrm>
            <a:off x="6096000" y="849724"/>
            <a:ext cx="3320374" cy="2008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8C2D88-2766-4225-89FA-CB9D589F43C1}"/>
              </a:ext>
            </a:extLst>
          </p:cNvPr>
          <p:cNvSpPr/>
          <p:nvPr/>
        </p:nvSpPr>
        <p:spPr>
          <a:xfrm>
            <a:off x="6238675" y="4845415"/>
            <a:ext cx="2418942" cy="3977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92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2B33B-8535-4D2B-8E78-C54F219B2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5" t="22754" r="55556" b="37681"/>
          <a:stretch/>
        </p:blipFill>
        <p:spPr>
          <a:xfrm>
            <a:off x="188844" y="139147"/>
            <a:ext cx="5287828" cy="39988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F02517-6ED5-44D9-9E0D-35C25C1A96CB}"/>
              </a:ext>
            </a:extLst>
          </p:cNvPr>
          <p:cNvSpPr/>
          <p:nvPr/>
        </p:nvSpPr>
        <p:spPr>
          <a:xfrm>
            <a:off x="2201696" y="3833738"/>
            <a:ext cx="2360576" cy="2129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187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D7E00-0120-4DAE-8EAD-AC772BCCC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8" t="22695" r="50000" b="28794"/>
          <a:stretch/>
        </p:blipFill>
        <p:spPr>
          <a:xfrm>
            <a:off x="136186" y="126460"/>
            <a:ext cx="6197734" cy="48541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4452BC-20A9-4348-B07D-3C3F8F39591F}"/>
              </a:ext>
            </a:extLst>
          </p:cNvPr>
          <p:cNvSpPr/>
          <p:nvPr/>
        </p:nvSpPr>
        <p:spPr>
          <a:xfrm>
            <a:off x="2133603" y="3668369"/>
            <a:ext cx="1806099" cy="2713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E51EEA-37FC-4F17-B5AC-0D4B91771B99}"/>
              </a:ext>
            </a:extLst>
          </p:cNvPr>
          <p:cNvSpPr/>
          <p:nvPr/>
        </p:nvSpPr>
        <p:spPr>
          <a:xfrm>
            <a:off x="4312598" y="205321"/>
            <a:ext cx="1699096" cy="2323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B3799-0756-4BFE-977F-A04AC8BFA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21" t="26951" r="26921" b="34042"/>
          <a:stretch/>
        </p:blipFill>
        <p:spPr>
          <a:xfrm>
            <a:off x="6507804" y="126460"/>
            <a:ext cx="5272392" cy="39723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851CBB-65D0-4D3E-B0BF-F8DB407C560C}"/>
              </a:ext>
            </a:extLst>
          </p:cNvPr>
          <p:cNvSpPr/>
          <p:nvPr/>
        </p:nvSpPr>
        <p:spPr>
          <a:xfrm>
            <a:off x="6741272" y="3642652"/>
            <a:ext cx="778210" cy="4561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B3055F-BDAE-45FC-BE92-DC7CE83241FB}"/>
              </a:ext>
            </a:extLst>
          </p:cNvPr>
          <p:cNvSpPr/>
          <p:nvPr/>
        </p:nvSpPr>
        <p:spPr>
          <a:xfrm>
            <a:off x="6587248" y="737103"/>
            <a:ext cx="1029509" cy="2453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676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BB95B9-4AA2-4C83-9763-5FCFEBCBE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21" t="26666" r="26566" b="21277"/>
          <a:stretch/>
        </p:blipFill>
        <p:spPr>
          <a:xfrm>
            <a:off x="204281" y="165370"/>
            <a:ext cx="5173976" cy="514593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3F2F72-1EEF-4332-B97F-6F37B266AB36}"/>
              </a:ext>
            </a:extLst>
          </p:cNvPr>
          <p:cNvSpPr/>
          <p:nvPr/>
        </p:nvSpPr>
        <p:spPr>
          <a:xfrm>
            <a:off x="285347" y="788982"/>
            <a:ext cx="2078474" cy="222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EA21B1-923D-4402-8AE7-A4F233464837}"/>
              </a:ext>
            </a:extLst>
          </p:cNvPr>
          <p:cNvSpPr/>
          <p:nvPr/>
        </p:nvSpPr>
        <p:spPr>
          <a:xfrm>
            <a:off x="586906" y="4057476"/>
            <a:ext cx="4636847" cy="3977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85824F-90F5-4C76-AA83-E0721E7EB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1" t="22553" r="51388" b="31632"/>
          <a:stretch/>
        </p:blipFill>
        <p:spPr>
          <a:xfrm>
            <a:off x="5593403" y="165370"/>
            <a:ext cx="5757269" cy="44066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C22201-F5D4-419A-A71E-0766F943F812}"/>
              </a:ext>
            </a:extLst>
          </p:cNvPr>
          <p:cNvSpPr/>
          <p:nvPr/>
        </p:nvSpPr>
        <p:spPr>
          <a:xfrm>
            <a:off x="9562292" y="1116480"/>
            <a:ext cx="1449419" cy="10138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717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26</Words>
  <Application>Microsoft Office PowerPoint</Application>
  <PresentationFormat>Widescreen</PresentationFormat>
  <Paragraphs>13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20</cp:revision>
  <dcterms:created xsi:type="dcterms:W3CDTF">2022-12-25T17:55:51Z</dcterms:created>
  <dcterms:modified xsi:type="dcterms:W3CDTF">2023-02-23T13:58:59Z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2022-12-25T17:55:54Z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19d40896-46cd-4072-8970-54cd1a97e7ff</vt:lpwstr>
  </property>
  <property fmtid="{D5CDD505-2E9C-101B-9397-08002B2CF9AE}" pid="8" name="MSIP_Label_19540963-e559-4020-8a90-fe8a502c2801_ContentBits">
    <vt:lpwstr>0</vt:lpwstr>
  </property>
</Properties>
</file>